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390" r:id="rId2"/>
    <p:sldId id="619" r:id="rId3"/>
    <p:sldId id="788" r:id="rId4"/>
    <p:sldId id="391" r:id="rId5"/>
    <p:sldId id="797" r:id="rId6"/>
    <p:sldId id="798" r:id="rId7"/>
    <p:sldId id="789" r:id="rId8"/>
    <p:sldId id="799" r:id="rId9"/>
  </p:sldIdLst>
  <p:sldSz cx="12192000" cy="6858000"/>
  <p:notesSz cx="6954838" cy="9240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 Godfrey" initials="EG" lastIdx="1" clrIdx="0">
    <p:extLst>
      <p:ext uri="{19B8F6BF-5375-455C-9EA6-DF929625EA0E}">
        <p15:presenceInfo xmlns:p15="http://schemas.microsoft.com/office/powerpoint/2012/main" userId="61aa7c48ee0e3db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AEA1"/>
    <a:srgbClr val="949789"/>
    <a:srgbClr val="5F461E"/>
    <a:srgbClr val="222222"/>
    <a:srgbClr val="7A2E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1F44B1-07D0-4784-9721-CC6B6C5EAC87}" v="649" dt="2021-07-10T16:14:04.1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 Godfrey" userId="61aa7c48ee0e3db0" providerId="LiveId" clId="{DF1F44B1-07D0-4784-9721-CC6B6C5EAC87}"/>
    <pc:docChg chg="undo custSel addSld delSld modSld">
      <pc:chgData name="Ed Godfrey" userId="61aa7c48ee0e3db0" providerId="LiveId" clId="{DF1F44B1-07D0-4784-9721-CC6B6C5EAC87}" dt="2021-07-10T16:15:34.197" v="1211" actId="47"/>
      <pc:docMkLst>
        <pc:docMk/>
      </pc:docMkLst>
      <pc:sldChg chg="delSp modSp mod">
        <pc:chgData name="Ed Godfrey" userId="61aa7c48ee0e3db0" providerId="LiveId" clId="{DF1F44B1-07D0-4784-9721-CC6B6C5EAC87}" dt="2021-07-10T15:47:49.164" v="103" actId="207"/>
        <pc:sldMkLst>
          <pc:docMk/>
          <pc:sldMk cId="1326308558" sldId="390"/>
        </pc:sldMkLst>
        <pc:spChg chg="mod">
          <ac:chgData name="Ed Godfrey" userId="61aa7c48ee0e3db0" providerId="LiveId" clId="{DF1F44B1-07D0-4784-9721-CC6B6C5EAC87}" dt="2021-07-10T15:47:23.104" v="95" actId="2711"/>
          <ac:spMkLst>
            <pc:docMk/>
            <pc:sldMk cId="1326308558" sldId="390"/>
            <ac:spMk id="5" creationId="{0CAA8F06-2798-4F2A-8DC9-8E009C9AC104}"/>
          </ac:spMkLst>
        </pc:spChg>
        <pc:spChg chg="mod">
          <ac:chgData name="Ed Godfrey" userId="61aa7c48ee0e3db0" providerId="LiveId" clId="{DF1F44B1-07D0-4784-9721-CC6B6C5EAC87}" dt="2021-07-10T15:47:49.164" v="103" actId="207"/>
          <ac:spMkLst>
            <pc:docMk/>
            <pc:sldMk cId="1326308558" sldId="390"/>
            <ac:spMk id="10" creationId="{8907E792-6A52-423D-88AB-395E9044D605}"/>
          </ac:spMkLst>
        </pc:spChg>
        <pc:picChg chg="del">
          <ac:chgData name="Ed Godfrey" userId="61aa7c48ee0e3db0" providerId="LiveId" clId="{DF1F44B1-07D0-4784-9721-CC6B6C5EAC87}" dt="2021-07-10T15:44:27.154" v="67" actId="21"/>
          <ac:picMkLst>
            <pc:docMk/>
            <pc:sldMk cId="1326308558" sldId="390"/>
            <ac:picMk id="3" creationId="{8FAB202A-9478-4513-B827-FB3110236F1A}"/>
          </ac:picMkLst>
        </pc:picChg>
      </pc:sldChg>
      <pc:sldChg chg="modSp modAnim">
        <pc:chgData name="Ed Godfrey" userId="61aa7c48ee0e3db0" providerId="LiveId" clId="{DF1F44B1-07D0-4784-9721-CC6B6C5EAC87}" dt="2021-07-10T15:56:31.216" v="727" actId="20577"/>
        <pc:sldMkLst>
          <pc:docMk/>
          <pc:sldMk cId="1032651326" sldId="391"/>
        </pc:sldMkLst>
        <pc:spChg chg="mod">
          <ac:chgData name="Ed Godfrey" userId="61aa7c48ee0e3db0" providerId="LiveId" clId="{DF1F44B1-07D0-4784-9721-CC6B6C5EAC87}" dt="2021-07-10T15:53:18.822" v="465" actId="20577"/>
          <ac:spMkLst>
            <pc:docMk/>
            <pc:sldMk cId="1032651326" sldId="391"/>
            <ac:spMk id="3" creationId="{F6C638D0-C884-48CF-BE26-27EEF100FAF2}"/>
          </ac:spMkLst>
        </pc:spChg>
        <pc:spChg chg="mod">
          <ac:chgData name="Ed Godfrey" userId="61aa7c48ee0e3db0" providerId="LiveId" clId="{DF1F44B1-07D0-4784-9721-CC6B6C5EAC87}" dt="2021-07-10T15:56:31.216" v="727" actId="20577"/>
          <ac:spMkLst>
            <pc:docMk/>
            <pc:sldMk cId="1032651326" sldId="391"/>
            <ac:spMk id="4" creationId="{F44A4462-B43D-44EA-856F-00D077C06897}"/>
          </ac:spMkLst>
        </pc:spChg>
        <pc:spChg chg="mod">
          <ac:chgData name="Ed Godfrey" userId="61aa7c48ee0e3db0" providerId="LiveId" clId="{DF1F44B1-07D0-4784-9721-CC6B6C5EAC87}" dt="2021-07-10T15:53:31.373" v="512" actId="6549"/>
          <ac:spMkLst>
            <pc:docMk/>
            <pc:sldMk cId="1032651326" sldId="391"/>
            <ac:spMk id="7" creationId="{9CDE3390-1977-4303-A392-AF959282607D}"/>
          </ac:spMkLst>
        </pc:spChg>
      </pc:sldChg>
      <pc:sldChg chg="modSp mod">
        <pc:chgData name="Ed Godfrey" userId="61aa7c48ee0e3db0" providerId="LiveId" clId="{DF1F44B1-07D0-4784-9721-CC6B6C5EAC87}" dt="2021-07-10T15:49:50.115" v="158" actId="20577"/>
        <pc:sldMkLst>
          <pc:docMk/>
          <pc:sldMk cId="2469628081" sldId="619"/>
        </pc:sldMkLst>
        <pc:spChg chg="mod">
          <ac:chgData name="Ed Godfrey" userId="61aa7c48ee0e3db0" providerId="LiveId" clId="{DF1F44B1-07D0-4784-9721-CC6B6C5EAC87}" dt="2021-07-10T15:49:50.115" v="158" actId="20577"/>
          <ac:spMkLst>
            <pc:docMk/>
            <pc:sldMk cId="2469628081" sldId="619"/>
            <ac:spMk id="2" creationId="{F08A2007-B9E6-48A8-9E5E-C98EDFD53C8F}"/>
          </ac:spMkLst>
        </pc:spChg>
        <pc:spChg chg="mod">
          <ac:chgData name="Ed Godfrey" userId="61aa7c48ee0e3db0" providerId="LiveId" clId="{DF1F44B1-07D0-4784-9721-CC6B6C5EAC87}" dt="2021-07-10T15:48:49.399" v="110" actId="20577"/>
          <ac:spMkLst>
            <pc:docMk/>
            <pc:sldMk cId="2469628081" sldId="619"/>
            <ac:spMk id="3" creationId="{F6C638D0-C884-48CF-BE26-27EEF100FAF2}"/>
          </ac:spMkLst>
        </pc:spChg>
      </pc:sldChg>
      <pc:sldChg chg="del">
        <pc:chgData name="Ed Godfrey" userId="61aa7c48ee0e3db0" providerId="LiveId" clId="{DF1F44B1-07D0-4784-9721-CC6B6C5EAC87}" dt="2021-07-10T15:50:36.941" v="160" actId="47"/>
        <pc:sldMkLst>
          <pc:docMk/>
          <pc:sldMk cId="2221020769" sldId="774"/>
        </pc:sldMkLst>
      </pc:sldChg>
      <pc:sldChg chg="del">
        <pc:chgData name="Ed Godfrey" userId="61aa7c48ee0e3db0" providerId="LiveId" clId="{DF1F44B1-07D0-4784-9721-CC6B6C5EAC87}" dt="2021-07-10T15:50:35.429" v="159" actId="47"/>
        <pc:sldMkLst>
          <pc:docMk/>
          <pc:sldMk cId="4083552878" sldId="785"/>
        </pc:sldMkLst>
      </pc:sldChg>
      <pc:sldChg chg="del">
        <pc:chgData name="Ed Godfrey" userId="61aa7c48ee0e3db0" providerId="LiveId" clId="{DF1F44B1-07D0-4784-9721-CC6B6C5EAC87}" dt="2021-07-10T15:50:37.731" v="161" actId="47"/>
        <pc:sldMkLst>
          <pc:docMk/>
          <pc:sldMk cId="1206393681" sldId="786"/>
        </pc:sldMkLst>
      </pc:sldChg>
      <pc:sldChg chg="del">
        <pc:chgData name="Ed Godfrey" userId="61aa7c48ee0e3db0" providerId="LiveId" clId="{DF1F44B1-07D0-4784-9721-CC6B6C5EAC87}" dt="2021-07-10T15:50:39.500" v="162" actId="47"/>
        <pc:sldMkLst>
          <pc:docMk/>
          <pc:sldMk cId="1245685055" sldId="787"/>
        </pc:sldMkLst>
      </pc:sldChg>
      <pc:sldChg chg="modSp mod modAnim">
        <pc:chgData name="Ed Godfrey" userId="61aa7c48ee0e3db0" providerId="LiveId" clId="{DF1F44B1-07D0-4784-9721-CC6B6C5EAC87}" dt="2021-07-10T15:52:32.623" v="457"/>
        <pc:sldMkLst>
          <pc:docMk/>
          <pc:sldMk cId="326092750" sldId="788"/>
        </pc:sldMkLst>
        <pc:spChg chg="mod">
          <ac:chgData name="Ed Godfrey" userId="61aa7c48ee0e3db0" providerId="LiveId" clId="{DF1F44B1-07D0-4784-9721-CC6B6C5EAC87}" dt="2021-07-10T15:52:11.850" v="449" actId="1035"/>
          <ac:spMkLst>
            <pc:docMk/>
            <pc:sldMk cId="326092750" sldId="788"/>
            <ac:spMk id="2" creationId="{F08A2007-B9E6-48A8-9E5E-C98EDFD53C8F}"/>
          </ac:spMkLst>
        </pc:spChg>
        <pc:spChg chg="mod">
          <ac:chgData name="Ed Godfrey" userId="61aa7c48ee0e3db0" providerId="LiveId" clId="{DF1F44B1-07D0-4784-9721-CC6B6C5EAC87}" dt="2021-07-10T15:52:04.305" v="437" actId="123"/>
          <ac:spMkLst>
            <pc:docMk/>
            <pc:sldMk cId="326092750" sldId="788"/>
            <ac:spMk id="3" creationId="{F6C638D0-C884-48CF-BE26-27EEF100FAF2}"/>
          </ac:spMkLst>
        </pc:spChg>
      </pc:sldChg>
      <pc:sldChg chg="modSp mod">
        <pc:chgData name="Ed Godfrey" userId="61aa7c48ee0e3db0" providerId="LiveId" clId="{DF1F44B1-07D0-4784-9721-CC6B6C5EAC87}" dt="2021-07-10T16:04:09.260" v="1047" actId="20577"/>
        <pc:sldMkLst>
          <pc:docMk/>
          <pc:sldMk cId="564561017" sldId="789"/>
        </pc:sldMkLst>
        <pc:spChg chg="mod">
          <ac:chgData name="Ed Godfrey" userId="61aa7c48ee0e3db0" providerId="LiveId" clId="{DF1F44B1-07D0-4784-9721-CC6B6C5EAC87}" dt="2021-07-10T16:04:03.728" v="1035" actId="6549"/>
          <ac:spMkLst>
            <pc:docMk/>
            <pc:sldMk cId="564561017" sldId="789"/>
            <ac:spMk id="2" creationId="{F08A2007-B9E6-48A8-9E5E-C98EDFD53C8F}"/>
          </ac:spMkLst>
        </pc:spChg>
        <pc:spChg chg="mod">
          <ac:chgData name="Ed Godfrey" userId="61aa7c48ee0e3db0" providerId="LiveId" clId="{DF1F44B1-07D0-4784-9721-CC6B6C5EAC87}" dt="2021-07-10T16:04:09.260" v="1047" actId="20577"/>
          <ac:spMkLst>
            <pc:docMk/>
            <pc:sldMk cId="564561017" sldId="789"/>
            <ac:spMk id="3" creationId="{F6C638D0-C884-48CF-BE26-27EEF100FAF2}"/>
          </ac:spMkLst>
        </pc:spChg>
      </pc:sldChg>
      <pc:sldChg chg="del">
        <pc:chgData name="Ed Godfrey" userId="61aa7c48ee0e3db0" providerId="LiveId" clId="{DF1F44B1-07D0-4784-9721-CC6B6C5EAC87}" dt="2021-07-10T16:15:31.888" v="1205" actId="47"/>
        <pc:sldMkLst>
          <pc:docMk/>
          <pc:sldMk cId="1105236677" sldId="790"/>
        </pc:sldMkLst>
      </pc:sldChg>
      <pc:sldChg chg="del">
        <pc:chgData name="Ed Godfrey" userId="61aa7c48ee0e3db0" providerId="LiveId" clId="{DF1F44B1-07D0-4784-9721-CC6B6C5EAC87}" dt="2021-07-10T16:15:32.068" v="1206" actId="47"/>
        <pc:sldMkLst>
          <pc:docMk/>
          <pc:sldMk cId="3578430780" sldId="791"/>
        </pc:sldMkLst>
      </pc:sldChg>
      <pc:sldChg chg="del">
        <pc:chgData name="Ed Godfrey" userId="61aa7c48ee0e3db0" providerId="LiveId" clId="{DF1F44B1-07D0-4784-9721-CC6B6C5EAC87}" dt="2021-07-10T16:15:32.244" v="1207" actId="47"/>
        <pc:sldMkLst>
          <pc:docMk/>
          <pc:sldMk cId="2084762385" sldId="792"/>
        </pc:sldMkLst>
      </pc:sldChg>
      <pc:sldChg chg="del">
        <pc:chgData name="Ed Godfrey" userId="61aa7c48ee0e3db0" providerId="LiveId" clId="{DF1F44B1-07D0-4784-9721-CC6B6C5EAC87}" dt="2021-07-10T16:15:32.647" v="1208" actId="47"/>
        <pc:sldMkLst>
          <pc:docMk/>
          <pc:sldMk cId="1789505818" sldId="793"/>
        </pc:sldMkLst>
      </pc:sldChg>
      <pc:sldChg chg="del">
        <pc:chgData name="Ed Godfrey" userId="61aa7c48ee0e3db0" providerId="LiveId" clId="{DF1F44B1-07D0-4784-9721-CC6B6C5EAC87}" dt="2021-07-10T16:15:33.166" v="1209" actId="47"/>
        <pc:sldMkLst>
          <pc:docMk/>
          <pc:sldMk cId="840922519" sldId="794"/>
        </pc:sldMkLst>
      </pc:sldChg>
      <pc:sldChg chg="del">
        <pc:chgData name="Ed Godfrey" userId="61aa7c48ee0e3db0" providerId="LiveId" clId="{DF1F44B1-07D0-4784-9721-CC6B6C5EAC87}" dt="2021-07-10T16:15:33.496" v="1210" actId="47"/>
        <pc:sldMkLst>
          <pc:docMk/>
          <pc:sldMk cId="3856890994" sldId="795"/>
        </pc:sldMkLst>
      </pc:sldChg>
      <pc:sldChg chg="del">
        <pc:chgData name="Ed Godfrey" userId="61aa7c48ee0e3db0" providerId="LiveId" clId="{DF1F44B1-07D0-4784-9721-CC6B6C5EAC87}" dt="2021-07-10T16:15:34.197" v="1211" actId="47"/>
        <pc:sldMkLst>
          <pc:docMk/>
          <pc:sldMk cId="342300293" sldId="796"/>
        </pc:sldMkLst>
      </pc:sldChg>
      <pc:sldChg chg="delSp modSp add mod delAnim modAnim">
        <pc:chgData name="Ed Godfrey" userId="61aa7c48ee0e3db0" providerId="LiveId" clId="{DF1F44B1-07D0-4784-9721-CC6B6C5EAC87}" dt="2021-07-10T15:59:32.116" v="865"/>
        <pc:sldMkLst>
          <pc:docMk/>
          <pc:sldMk cId="1353655516" sldId="797"/>
        </pc:sldMkLst>
        <pc:spChg chg="del mod">
          <ac:chgData name="Ed Godfrey" userId="61aa7c48ee0e3db0" providerId="LiveId" clId="{DF1F44B1-07D0-4784-9721-CC6B6C5EAC87}" dt="2021-07-10T15:57:19.562" v="764"/>
          <ac:spMkLst>
            <pc:docMk/>
            <pc:sldMk cId="1353655516" sldId="797"/>
            <ac:spMk id="4" creationId="{F44A4462-B43D-44EA-856F-00D077C06897}"/>
          </ac:spMkLst>
        </pc:spChg>
        <pc:spChg chg="mod">
          <ac:chgData name="Ed Godfrey" userId="61aa7c48ee0e3db0" providerId="LiveId" clId="{DF1F44B1-07D0-4784-9721-CC6B6C5EAC87}" dt="2021-07-10T15:59:21.731" v="864" actId="20577"/>
          <ac:spMkLst>
            <pc:docMk/>
            <pc:sldMk cId="1353655516" sldId="797"/>
            <ac:spMk id="7" creationId="{9CDE3390-1977-4303-A392-AF959282607D}"/>
          </ac:spMkLst>
        </pc:spChg>
      </pc:sldChg>
      <pc:sldChg chg="modSp add modAnim">
        <pc:chgData name="Ed Godfrey" userId="61aa7c48ee0e3db0" providerId="LiveId" clId="{DF1F44B1-07D0-4784-9721-CC6B6C5EAC87}" dt="2021-07-10T16:02:35.853" v="1021" actId="255"/>
        <pc:sldMkLst>
          <pc:docMk/>
          <pc:sldMk cId="706167671" sldId="798"/>
        </pc:sldMkLst>
        <pc:spChg chg="mod">
          <ac:chgData name="Ed Godfrey" userId="61aa7c48ee0e3db0" providerId="LiveId" clId="{DF1F44B1-07D0-4784-9721-CC6B6C5EAC87}" dt="2021-07-10T16:02:35.853" v="1021" actId="255"/>
          <ac:spMkLst>
            <pc:docMk/>
            <pc:sldMk cId="706167671" sldId="798"/>
            <ac:spMk id="7" creationId="{9CDE3390-1977-4303-A392-AF959282607D}"/>
          </ac:spMkLst>
        </pc:spChg>
      </pc:sldChg>
      <pc:sldChg chg="addSp modSp add mod setBg modAnim">
        <pc:chgData name="Ed Godfrey" userId="61aa7c48ee0e3db0" providerId="LiveId" clId="{DF1F44B1-07D0-4784-9721-CC6B6C5EAC87}" dt="2021-07-10T16:14:04.169" v="1204" actId="5793"/>
        <pc:sldMkLst>
          <pc:docMk/>
          <pc:sldMk cId="2700328170" sldId="799"/>
        </pc:sldMkLst>
        <pc:spChg chg="add mod">
          <ac:chgData name="Ed Godfrey" userId="61aa7c48ee0e3db0" providerId="LiveId" clId="{DF1F44B1-07D0-4784-9721-CC6B6C5EAC87}" dt="2021-07-10T16:14:04.169" v="1204" actId="5793"/>
          <ac:spMkLst>
            <pc:docMk/>
            <pc:sldMk cId="2700328170" sldId="799"/>
            <ac:spMk id="2" creationId="{71157511-355C-4E95-8F1F-427D32835E7A}"/>
          </ac:spMkLst>
        </pc:spChg>
        <pc:spChg chg="mod">
          <ac:chgData name="Ed Godfrey" userId="61aa7c48ee0e3db0" providerId="LiveId" clId="{DF1F44B1-07D0-4784-9721-CC6B6C5EAC87}" dt="2021-07-10T16:05:54.369" v="1089" actId="20577"/>
          <ac:spMkLst>
            <pc:docMk/>
            <pc:sldMk cId="2700328170" sldId="799"/>
            <ac:spMk id="10" creationId="{8907E792-6A52-423D-88AB-395E9044D60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smtClean="0"/>
              <a:t>7/11/2021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424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smtClean="0"/>
              <a:t>7/11/2021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546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smtClean="0"/>
              <a:t>7/11/2021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632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3B3F-C0CE-47CB-BCED-F49A710726FF}" type="datetimeFigureOut">
              <a:rPr lang="en-US" smtClean="0"/>
              <a:t>7/11/2021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"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58614390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3B3F-C0CE-47CB-BCED-F49A710726FF}" type="datetimeFigureOut">
              <a:rPr lang="en-US" smtClean="0"/>
              <a:t>7/11/2021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49502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smtClean="0"/>
              <a:t>7/11/2021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426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smtClean="0"/>
              <a:t>7/11/2021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966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smtClean="0"/>
              <a:t>7/11/2021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1041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54CA-19F4-4771-B6A2-DA5C0742B220}" type="datetimeFigureOut">
              <a:rPr lang="en-US" smtClean="0"/>
              <a:t>7/11/2021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50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smtClean="0"/>
              <a:t>7/11/2021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70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smtClean="0"/>
              <a:t>7/11/2021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207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smtClean="0"/>
              <a:t>7/11/2021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530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smtClean="0"/>
              <a:t>7/11/2021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400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smtClean="0"/>
              <a:t>7/11/2021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253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smtClean="0"/>
              <a:t>7/11/2021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909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smtClean="0"/>
              <a:t>7/11/2021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50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smtClean="0"/>
              <a:t>7/11/2021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1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smtClean="0"/>
              <a:t>7/11/2021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3248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CAA8F06-2798-4F2A-8DC9-8E009C9AC104}"/>
              </a:ext>
            </a:extLst>
          </p:cNvPr>
          <p:cNvSpPr txBox="1"/>
          <p:nvPr/>
        </p:nvSpPr>
        <p:spPr>
          <a:xfrm>
            <a:off x="379311" y="364785"/>
            <a:ext cx="6688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98AEA1"/>
                </a:solidFill>
                <a:latin typeface="Tox Typewriter" panose="02000500000000000000" pitchFamily="2" charset="0"/>
              </a:rPr>
              <a:t>July 11, 2021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07E792-6A52-423D-88AB-395E9044D605}"/>
              </a:ext>
            </a:extLst>
          </p:cNvPr>
          <p:cNvSpPr txBox="1"/>
          <p:nvPr/>
        </p:nvSpPr>
        <p:spPr>
          <a:xfrm>
            <a:off x="426849" y="2303246"/>
            <a:ext cx="112674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Tox Typewriter" panose="02000500000000000000" pitchFamily="2" charset="0"/>
                <a:ea typeface="Tahoma" panose="020B0604030504040204" pitchFamily="34" charset="0"/>
                <a:cs typeface="Simplified Arabic Fixed" panose="020B0604020202020204" pitchFamily="49" charset="-78"/>
              </a:rPr>
              <a:t>Betrayal</a:t>
            </a:r>
            <a:r>
              <a:rPr lang="en-US" sz="7200" dirty="0">
                <a:latin typeface="Tox Typewriter" panose="02000500000000000000" pitchFamily="2" charset="0"/>
                <a:ea typeface="Tahoma" panose="020B0604030504040204" pitchFamily="34" charset="0"/>
                <a:cs typeface="Simplified Arabic Fixed" panose="020B0604020202020204" pitchFamily="49" charset="-78"/>
              </a:rPr>
              <a:t>…</a:t>
            </a:r>
          </a:p>
          <a:p>
            <a:pPr algn="ctr"/>
            <a:r>
              <a:rPr lang="en-US" sz="5400" b="1" dirty="0">
                <a:latin typeface="Tox Typewriter" panose="02000500000000000000" pitchFamily="2" charset="0"/>
                <a:ea typeface="Tahoma" panose="020B0604030504040204" pitchFamily="34" charset="0"/>
                <a:cs typeface="Simplified Arabic Fixed" panose="020B0604020202020204" pitchFamily="49" charset="-78"/>
              </a:rPr>
              <a:t>Psalm 54</a:t>
            </a:r>
            <a:endParaRPr lang="en-US" sz="4000" dirty="0">
              <a:latin typeface="Tox Typewriter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308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98AEA1"/>
                </a:solidFill>
              </a:rPr>
              <a:t>Psalm 54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8A2007-B9E6-48A8-9E5E-C98EDFD53C8F}"/>
              </a:ext>
            </a:extLst>
          </p:cNvPr>
          <p:cNvSpPr txBox="1"/>
          <p:nvPr/>
        </p:nvSpPr>
        <p:spPr>
          <a:xfrm>
            <a:off x="300682" y="814806"/>
            <a:ext cx="11590636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the choir director; on stringed instruments.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Maskil of David, when the </a:t>
            </a:r>
            <a:r>
              <a:rPr lang="en-US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Ziphites</a:t>
            </a:r>
            <a:r>
              <a:rPr lang="en-US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came and said to Saul, "Is not David hiding himself among us?"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Save me, O God, by Your name, And vindicate me by Your power. 2 Hear my prayer, O God; Give ear to the words of my mouth. 3 For strangers have risen against me And violent men have sought my life; They have not set God before them. Selah. 4 Behold, God is my helper; The Lord is the sustainer of my soul. 5 He will recompense the evil to my foes; Destroy them in Your faithfulness. 6 Willingly I will sacrifice to You; I will give thanks to Your name, O Lord, for it is good. 7 For He has delivered me from all trouble, And my eye has looked with satisfaction upon my enemies.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3000" baseline="30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0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(Historical reference - 1 Samuel 23-26)</a:t>
            </a:r>
            <a:endParaRPr lang="en-US" sz="3000" baseline="30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628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algn="just"/>
            <a:r>
              <a:rPr lang="en-US" sz="3600" b="1" cap="none" dirty="0">
                <a:solidFill>
                  <a:srgbClr val="98AEA1"/>
                </a:solidFill>
              </a:rPr>
              <a:t>When dealing with betrayal and personal attacks, we must have…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8A2007-B9E6-48A8-9E5E-C98EDFD53C8F}"/>
              </a:ext>
            </a:extLst>
          </p:cNvPr>
          <p:cNvSpPr txBox="1"/>
          <p:nvPr/>
        </p:nvSpPr>
        <p:spPr>
          <a:xfrm>
            <a:off x="300682" y="1553038"/>
            <a:ext cx="115906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 algn="just">
              <a:buAutoNum type="romanUcPeriod"/>
            </a:pPr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Have a right perspective (1-3)</a:t>
            </a:r>
          </a:p>
          <a:p>
            <a:pPr marL="857250" indent="-857250" algn="just">
              <a:buAutoNum type="romanUcPeriod"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Have a right confidence (4-5)</a:t>
            </a:r>
          </a:p>
          <a:p>
            <a:pPr marL="857250" indent="-857250" algn="just">
              <a:buAutoNum type="romanUcPeriod"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Have a right resolve (6-7)</a:t>
            </a:r>
          </a:p>
        </p:txBody>
      </p:sp>
    </p:spTree>
    <p:extLst>
      <p:ext uri="{BB962C8B-B14F-4D97-AF65-F5344CB8AC3E}">
        <p14:creationId xmlns:p14="http://schemas.microsoft.com/office/powerpoint/2010/main" val="3260927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7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algn="ctr">
              <a:buClr>
                <a:srgbClr val="00B0F0"/>
              </a:buClr>
              <a:buSzPct val="100000"/>
            </a:pPr>
            <a:r>
              <a:rPr lang="en-US" sz="3800" b="1" dirty="0">
                <a:solidFill>
                  <a:srgbClr val="98AEA1"/>
                </a:solidFill>
                <a:latin typeface="+mn-lt"/>
              </a:rPr>
              <a:t>Psalm 54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DE3390-1977-4303-A392-AF959282607D}"/>
              </a:ext>
            </a:extLst>
          </p:cNvPr>
          <p:cNvSpPr txBox="1"/>
          <p:nvPr/>
        </p:nvSpPr>
        <p:spPr>
          <a:xfrm>
            <a:off x="277718" y="972692"/>
            <a:ext cx="11590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romanUcPeriod"/>
            </a:pPr>
            <a:r>
              <a:rPr lang="en-US" sz="3200" b="1" dirty="0"/>
              <a:t>Have a right perspective (1-3)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4A4462-B43D-44EA-856F-00D077C06897}"/>
              </a:ext>
            </a:extLst>
          </p:cNvPr>
          <p:cNvSpPr txBox="1"/>
          <p:nvPr/>
        </p:nvSpPr>
        <p:spPr>
          <a:xfrm>
            <a:off x="279116" y="1720711"/>
            <a:ext cx="115906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+mj-lt"/>
              <a:buAutoNum type="alphaUcPeriod"/>
            </a:pPr>
            <a:r>
              <a:rPr lang="en-US" sz="2800" dirty="0"/>
              <a:t>Be dependent upon God (1)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en-US" sz="2800" dirty="0"/>
              <a:t>Be desperate for God (2)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en-US" sz="2800" dirty="0"/>
              <a:t>Bring the details before God (3)</a:t>
            </a:r>
          </a:p>
        </p:txBody>
      </p:sp>
    </p:spTree>
    <p:extLst>
      <p:ext uri="{BB962C8B-B14F-4D97-AF65-F5344CB8AC3E}">
        <p14:creationId xmlns:p14="http://schemas.microsoft.com/office/powerpoint/2010/main" val="103265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algn="ctr">
              <a:buClr>
                <a:srgbClr val="00B0F0"/>
              </a:buClr>
              <a:buSzPct val="100000"/>
            </a:pPr>
            <a:r>
              <a:rPr lang="en-US" sz="3800" b="1" dirty="0">
                <a:solidFill>
                  <a:srgbClr val="98AEA1"/>
                </a:solidFill>
                <a:latin typeface="+mn-lt"/>
              </a:rPr>
              <a:t>Psalm 54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DE3390-1977-4303-A392-AF959282607D}"/>
              </a:ext>
            </a:extLst>
          </p:cNvPr>
          <p:cNvSpPr txBox="1"/>
          <p:nvPr/>
        </p:nvSpPr>
        <p:spPr>
          <a:xfrm>
            <a:off x="207667" y="993012"/>
            <a:ext cx="115906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romanUcPeriod"/>
            </a:pPr>
            <a:r>
              <a:rPr lang="en-US" sz="3200" b="1" dirty="0"/>
              <a:t>Have a right perspective (1-3)</a:t>
            </a:r>
          </a:p>
          <a:p>
            <a:pPr marL="514350" indent="-514350" algn="just">
              <a:buAutoNum type="romanUcPeriod"/>
            </a:pPr>
            <a:r>
              <a:rPr lang="en-US" sz="3200" b="1" dirty="0"/>
              <a:t>Have a right confidence (4-5)</a:t>
            </a:r>
            <a:endParaRPr lang="en-US" sz="800" b="1" dirty="0"/>
          </a:p>
          <a:p>
            <a:pPr algn="just"/>
            <a:endParaRPr lang="en-US" sz="800" b="1" dirty="0"/>
          </a:p>
          <a:p>
            <a:pPr algn="just"/>
            <a:r>
              <a:rPr lang="en-US" sz="3200" dirty="0"/>
              <a:t>	A.	God is my helper and sustainer (4)</a:t>
            </a:r>
          </a:p>
          <a:p>
            <a:pPr algn="just"/>
            <a:r>
              <a:rPr lang="en-US" sz="3200" dirty="0"/>
              <a:t>	B.	God is my avenger (5)</a:t>
            </a:r>
          </a:p>
          <a:p>
            <a:pPr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53655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25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25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algn="ctr">
              <a:buClr>
                <a:srgbClr val="00B0F0"/>
              </a:buClr>
              <a:buSzPct val="100000"/>
            </a:pPr>
            <a:r>
              <a:rPr lang="en-US" sz="3800" b="1" dirty="0">
                <a:solidFill>
                  <a:srgbClr val="98AEA1"/>
                </a:solidFill>
                <a:latin typeface="+mn-lt"/>
              </a:rPr>
              <a:t>Psalm 54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DE3390-1977-4303-A392-AF959282607D}"/>
              </a:ext>
            </a:extLst>
          </p:cNvPr>
          <p:cNvSpPr txBox="1"/>
          <p:nvPr/>
        </p:nvSpPr>
        <p:spPr>
          <a:xfrm>
            <a:off x="207667" y="993012"/>
            <a:ext cx="115906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romanUcPeriod"/>
            </a:pPr>
            <a:r>
              <a:rPr lang="en-US" sz="3200" b="1" dirty="0"/>
              <a:t>Have a right perspective (1-3)</a:t>
            </a:r>
          </a:p>
          <a:p>
            <a:pPr marL="514350" indent="-514350" algn="just">
              <a:buAutoNum type="romanUcPeriod"/>
            </a:pPr>
            <a:r>
              <a:rPr lang="en-US" sz="3200" b="1" dirty="0"/>
              <a:t>Have a right confidence (4-5)</a:t>
            </a:r>
          </a:p>
          <a:p>
            <a:pPr marL="514350" indent="-514350" algn="just">
              <a:buAutoNum type="romanUcPeriod"/>
            </a:pPr>
            <a:r>
              <a:rPr lang="en-US" sz="3200" b="1" dirty="0"/>
              <a:t>Have a right resolve (6-7)</a:t>
            </a:r>
            <a:endParaRPr lang="en-US" sz="800" b="1" dirty="0"/>
          </a:p>
          <a:p>
            <a:pPr algn="just"/>
            <a:endParaRPr lang="en-US" sz="800" b="1" dirty="0"/>
          </a:p>
          <a:p>
            <a:pPr algn="just"/>
            <a:r>
              <a:rPr lang="en-US" sz="3200" dirty="0"/>
              <a:t>	A.	The resolve to praise the LORD (6)</a:t>
            </a:r>
          </a:p>
          <a:p>
            <a:pPr algn="just"/>
            <a:r>
              <a:rPr lang="en-US" sz="3200" dirty="0"/>
              <a:t>	B.	The reason to praise the LORD (7)</a:t>
            </a:r>
          </a:p>
        </p:txBody>
      </p:sp>
    </p:spTree>
    <p:extLst>
      <p:ext uri="{BB962C8B-B14F-4D97-AF65-F5344CB8AC3E}">
        <p14:creationId xmlns:p14="http://schemas.microsoft.com/office/powerpoint/2010/main" val="70616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25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25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98AEA1"/>
                </a:solidFill>
              </a:rPr>
              <a:t>John 15:7-8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8A2007-B9E6-48A8-9E5E-C98EDFD53C8F}"/>
              </a:ext>
            </a:extLst>
          </p:cNvPr>
          <p:cNvSpPr txBox="1"/>
          <p:nvPr/>
        </p:nvSpPr>
        <p:spPr>
          <a:xfrm>
            <a:off x="300682" y="814806"/>
            <a:ext cx="115906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 If you abide in Me, and My words abide in you, ask whatever you wish, and it will be done for you. 8 My Father is glorified by this, that you bear much fruit, and so prove to be My disciples. </a:t>
            </a:r>
          </a:p>
        </p:txBody>
      </p:sp>
    </p:spTree>
    <p:extLst>
      <p:ext uri="{BB962C8B-B14F-4D97-AF65-F5344CB8AC3E}">
        <p14:creationId xmlns:p14="http://schemas.microsoft.com/office/powerpoint/2010/main" val="564561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CAA8F06-2798-4F2A-8DC9-8E009C9AC104}"/>
              </a:ext>
            </a:extLst>
          </p:cNvPr>
          <p:cNvSpPr txBox="1"/>
          <p:nvPr/>
        </p:nvSpPr>
        <p:spPr>
          <a:xfrm>
            <a:off x="379311" y="364785"/>
            <a:ext cx="6688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98AEA1"/>
                </a:solidFill>
                <a:latin typeface="Tox Typewriter" panose="02000500000000000000" pitchFamily="2" charset="0"/>
              </a:rPr>
              <a:t>July 11, 2021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07E792-6A52-423D-88AB-395E9044D605}"/>
              </a:ext>
            </a:extLst>
          </p:cNvPr>
          <p:cNvSpPr txBox="1"/>
          <p:nvPr/>
        </p:nvSpPr>
        <p:spPr>
          <a:xfrm>
            <a:off x="426849" y="972286"/>
            <a:ext cx="112674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Tox Typewriter" panose="02000500000000000000" pitchFamily="2" charset="0"/>
                <a:ea typeface="Tahoma" panose="020B0604030504040204" pitchFamily="34" charset="0"/>
                <a:cs typeface="Simplified Arabic Fixed" panose="020B0604020202020204" pitchFamily="49" charset="-78"/>
              </a:rPr>
              <a:t>Betrayal</a:t>
            </a:r>
            <a:r>
              <a:rPr lang="en-US" sz="7200" dirty="0">
                <a:latin typeface="Tox Typewriter" panose="02000500000000000000" pitchFamily="2" charset="0"/>
                <a:ea typeface="Tahoma" panose="020B0604030504040204" pitchFamily="34" charset="0"/>
                <a:cs typeface="Simplified Arabic Fixed" panose="020B0604020202020204" pitchFamily="49" charset="-78"/>
              </a:rPr>
              <a:t>…</a:t>
            </a:r>
          </a:p>
          <a:p>
            <a:pPr algn="ctr"/>
            <a:r>
              <a:rPr lang="en-US" sz="5400" b="1" dirty="0">
                <a:latin typeface="Tox Typewriter" panose="02000500000000000000" pitchFamily="2" charset="0"/>
                <a:ea typeface="Tahoma" panose="020B0604030504040204" pitchFamily="34" charset="0"/>
                <a:cs typeface="Simplified Arabic Fixed" panose="020B0604020202020204" pitchFamily="49" charset="-78"/>
              </a:rPr>
              <a:t>Psalm 54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157511-355C-4E95-8F1F-427D32835E7A}"/>
              </a:ext>
            </a:extLst>
          </p:cNvPr>
          <p:cNvSpPr txBox="1"/>
          <p:nvPr/>
        </p:nvSpPr>
        <p:spPr>
          <a:xfrm>
            <a:off x="3017520" y="3211002"/>
            <a:ext cx="615696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ox Typewriter" panose="02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When dealing with betrayal…</a:t>
            </a:r>
          </a:p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ox Typewriter" panose="02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I.		Have a right perspective (1-3)</a:t>
            </a:r>
          </a:p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ox Typewriter" panose="02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II.		Have a right confidence (4-5)</a:t>
            </a:r>
          </a:p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ox Typewriter" panose="02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III. </a:t>
            </a:r>
            <a:r>
              <a:rPr lang="en-US" sz="2800">
                <a:effectLst/>
                <a:latin typeface="Tox Typewriter" panose="02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	      Have </a:t>
            </a:r>
            <a:r>
              <a:rPr lang="en-US" sz="2800" dirty="0">
                <a:effectLst/>
                <a:latin typeface="Tox Typewriter" panose="02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a right resolve (6-7)</a:t>
            </a:r>
            <a:endParaRPr lang="en-US" sz="2800" dirty="0">
              <a:effectLst/>
              <a:latin typeface="Tox Typewriter" panose="02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32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8416</TotalTime>
  <Words>439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Tox Typewriter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Godfrey</dc:creator>
  <cp:lastModifiedBy>webma</cp:lastModifiedBy>
  <cp:revision>111</cp:revision>
  <cp:lastPrinted>2020-05-22T15:03:41Z</cp:lastPrinted>
  <dcterms:created xsi:type="dcterms:W3CDTF">2019-06-22T19:37:39Z</dcterms:created>
  <dcterms:modified xsi:type="dcterms:W3CDTF">2021-07-12T00:00:16Z</dcterms:modified>
</cp:coreProperties>
</file>